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70" r:id="rId10"/>
    <p:sldId id="271" r:id="rId11"/>
    <p:sldId id="263" r:id="rId12"/>
    <p:sldId id="267" r:id="rId13"/>
    <p:sldId id="268" r:id="rId14"/>
    <p:sldId id="269" r:id="rId15"/>
    <p:sldId id="264" r:id="rId16"/>
    <p:sldId id="272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9DB6F-35ED-4B6C-A6DE-4D0E51B02B06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8150D-EA3B-45EA-A6D7-FC3ED8C9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56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59835-02CA-430F-B1BD-D2E6C222AB85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F5F36-CE28-4309-A24F-7F00FC59F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99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F5F36-CE28-4309-A24F-7F00FC59FC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4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F5F36-CE28-4309-A24F-7F00FC59FC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35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7DCE-3E12-46E7-800B-05C176F1326E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151C-4121-48DE-BEAD-530DEC315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8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7DCE-3E12-46E7-800B-05C176F1326E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151C-4121-48DE-BEAD-530DEC315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60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7DCE-3E12-46E7-800B-05C176F1326E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151C-4121-48DE-BEAD-530DEC315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3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7DCE-3E12-46E7-800B-05C176F1326E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151C-4121-48DE-BEAD-530DEC315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44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7DCE-3E12-46E7-800B-05C176F1326E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151C-4121-48DE-BEAD-530DEC315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09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7DCE-3E12-46E7-800B-05C176F1326E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151C-4121-48DE-BEAD-530DEC315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5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7DCE-3E12-46E7-800B-05C176F1326E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151C-4121-48DE-BEAD-530DEC315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21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7DCE-3E12-46E7-800B-05C176F1326E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151C-4121-48DE-BEAD-530DEC315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2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7DCE-3E12-46E7-800B-05C176F1326E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151C-4121-48DE-BEAD-530DEC315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9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7DCE-3E12-46E7-800B-05C176F1326E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151C-4121-48DE-BEAD-530DEC315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7DCE-3E12-46E7-800B-05C176F1326E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151C-4121-48DE-BEAD-530DEC315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69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57DCE-3E12-46E7-800B-05C176F1326E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A151C-4121-48DE-BEAD-530DEC315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3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79" y="327957"/>
            <a:ext cx="7952923" cy="581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3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4343400" cy="239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66" y="3124200"/>
            <a:ext cx="4399026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3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a-ES" b="1" dirty="0" smtClean="0"/>
              <a:t>២</a:t>
            </a:r>
            <a:r>
              <a:rPr lang="en-US" b="1" dirty="0" smtClean="0"/>
              <a:t>.៥ </a:t>
            </a:r>
            <a:r>
              <a:rPr lang="ca-ES" b="1" dirty="0" smtClean="0"/>
              <a:t>ការថែទាំ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ca-ES" sz="1700" dirty="0" smtClean="0">
                <a:latin typeface="Khmer OS Freehand" pitchFamily="2" charset="0"/>
                <a:cs typeface="Khmer OS Freehand" pitchFamily="2" charset="0"/>
              </a:rPr>
              <a:t>ត្រូវ</a:t>
            </a:r>
            <a:r>
              <a:rPr lang="ca-ES" sz="1700" dirty="0">
                <a:latin typeface="Khmer OS Freehand" pitchFamily="2" charset="0"/>
                <a:cs typeface="Khmer OS Freehand" pitchFamily="2" charset="0"/>
              </a:rPr>
              <a:t>ស្រោចទឹកអោយសើមជានិច្ច</a:t>
            </a:r>
            <a:endParaRPr lang="en-US" sz="1700" dirty="0">
              <a:latin typeface="Khmer OS Freehand" pitchFamily="2" charset="0"/>
              <a:cs typeface="Khmer OS Freehand" pitchFamily="2" charset="0"/>
            </a:endParaRPr>
          </a:p>
          <a:p>
            <a:pPr>
              <a:lnSpc>
                <a:spcPct val="250000"/>
              </a:lnSpc>
            </a:pPr>
            <a:r>
              <a:rPr lang="ca-ES" sz="1700" dirty="0" smtClean="0">
                <a:latin typeface="Khmer OS Freehand" pitchFamily="2" charset="0"/>
                <a:cs typeface="Khmer OS Freehand" pitchFamily="2" charset="0"/>
              </a:rPr>
              <a:t>ក្រោយ</a:t>
            </a:r>
            <a:r>
              <a:rPr lang="ca-ES" sz="1700" dirty="0">
                <a:latin typeface="Khmer OS Freehand" pitchFamily="2" charset="0"/>
                <a:cs typeface="Khmer OS Freehand" pitchFamily="2" charset="0"/>
              </a:rPr>
              <a:t>ដាក់វា១ ទៅ ២ សប្តាហ៍ ត្រូវពិនិត្យមើលការលូតលាស់របស់វា</a:t>
            </a:r>
            <a:endParaRPr lang="en-US" sz="1700" dirty="0">
              <a:latin typeface="Khmer OS Freehand" pitchFamily="2" charset="0"/>
              <a:cs typeface="Khmer OS Freehand" pitchFamily="2" charset="0"/>
            </a:endParaRPr>
          </a:p>
          <a:p>
            <a:pPr>
              <a:lnSpc>
                <a:spcPct val="250000"/>
              </a:lnSpc>
            </a:pPr>
            <a:r>
              <a:rPr lang="en-US" sz="1700" dirty="0" err="1" smtClean="0">
                <a:latin typeface="Khmer OS Freehand" pitchFamily="2" charset="0"/>
                <a:cs typeface="Khmer OS Freehand" pitchFamily="2" charset="0"/>
              </a:rPr>
              <a:t>ត្រូវ</a:t>
            </a:r>
            <a:r>
              <a:rPr lang="en-US" sz="1700" dirty="0" err="1">
                <a:latin typeface="Khmer OS Freehand" pitchFamily="2" charset="0"/>
                <a:cs typeface="Khmer OS Freehand" pitchFamily="2" charset="0"/>
              </a:rPr>
              <a:t>ត្រួតពិនិត្យមើលរៀងរាល់សប្តាហ</a:t>
            </a:r>
            <a:r>
              <a:rPr lang="en-US" sz="1700" dirty="0">
                <a:latin typeface="Khmer OS Freehand" pitchFamily="2" charset="0"/>
                <a:cs typeface="Khmer OS Freehand" pitchFamily="2" charset="0"/>
              </a:rPr>
              <a:t>៍(</a:t>
            </a:r>
            <a:r>
              <a:rPr lang="en-US" sz="1700" dirty="0" err="1">
                <a:latin typeface="Khmer OS Freehand" pitchFamily="2" charset="0"/>
                <a:cs typeface="Khmer OS Freehand" pitchFamily="2" charset="0"/>
              </a:rPr>
              <a:t>ថែមចំណី</a:t>
            </a:r>
            <a:r>
              <a:rPr lang="en-US" sz="1700" dirty="0">
                <a:latin typeface="Khmer OS Freehand" pitchFamily="2" charset="0"/>
                <a:cs typeface="Khmer OS Freehand" pitchFamily="2" charset="0"/>
              </a:rPr>
              <a:t> </a:t>
            </a:r>
            <a:r>
              <a:rPr lang="en-US" sz="1700" dirty="0" err="1">
                <a:latin typeface="Khmer OS Freehand" pitchFamily="2" charset="0"/>
                <a:cs typeface="Khmer OS Freehand" pitchFamily="2" charset="0"/>
              </a:rPr>
              <a:t>ស្រោចទឹក</a:t>
            </a:r>
            <a:r>
              <a:rPr lang="en-US" sz="1700" dirty="0">
                <a:latin typeface="Khmer OS Freehand" pitchFamily="2" charset="0"/>
                <a:cs typeface="Khmer OS Freehand" pitchFamily="2" charset="0"/>
              </a:rPr>
              <a:t>.......</a:t>
            </a:r>
            <a:r>
              <a:rPr lang="ca-ES" sz="1700" dirty="0">
                <a:latin typeface="Khmer OS Freehand" pitchFamily="2" charset="0"/>
                <a:cs typeface="Khmer OS Freehand" pitchFamily="2" charset="0"/>
              </a:rPr>
              <a:t>)។</a:t>
            </a:r>
            <a:endParaRPr lang="en-US" sz="1700" dirty="0">
              <a:latin typeface="Khmer OS Freehand" pitchFamily="2" charset="0"/>
              <a:cs typeface="Khmer OS Freehand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68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1999"/>
            <a:ext cx="5455522" cy="535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90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04800" y="304800"/>
            <a:ext cx="4267200" cy="498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31"/>
          <a:stretch/>
        </p:blipFill>
        <p:spPr bwMode="auto">
          <a:xfrm>
            <a:off x="4648200" y="1981200"/>
            <a:ext cx="419434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8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73" y="1066800"/>
            <a:ext cx="7134254" cy="44786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24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251" y="381000"/>
            <a:ext cx="8229600" cy="220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b="1" dirty="0"/>
              <a:t>២</a:t>
            </a:r>
            <a:r>
              <a:rPr lang="en-US" b="1" dirty="0"/>
              <a:t>.៦ </a:t>
            </a:r>
            <a:r>
              <a:rPr lang="ca-ES" b="1" dirty="0"/>
              <a:t>ការលូតលាស់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ca-ES" sz="1700" dirty="0">
                <a:latin typeface="Khmer OS Freehand" pitchFamily="2" charset="0"/>
                <a:cs typeface="Khmer OS Freehand" pitchFamily="2" charset="0"/>
              </a:rPr>
              <a:t>ក្រោយពីការដាក់វាចិញ្ចឹមបាន១សប្តាហ៍រួចមក យើងឃើញថាវាមាន</a:t>
            </a:r>
            <a:endParaRPr lang="en-US" sz="1700" dirty="0">
              <a:latin typeface="Khmer OS Freehand" pitchFamily="2" charset="0"/>
              <a:cs typeface="Khmer OS Freehand" pitchFamily="2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ca-ES" sz="1700" dirty="0">
                <a:latin typeface="Khmer OS Freehand" pitchFamily="2" charset="0"/>
                <a:cs typeface="Khmer OS Freehand" pitchFamily="2" charset="0"/>
              </a:rPr>
              <a:t>ពង និងកូនកើតជាច្រើនបន្តបន្ទាប់។</a:t>
            </a:r>
            <a:endParaRPr lang="en-US" sz="1700" dirty="0">
              <a:latin typeface="Khmer OS Freehand" pitchFamily="2" charset="0"/>
              <a:cs typeface="Khmer OS Freehand" pitchFamily="2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7126" y="2209800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20000"/>
              </a:lnSpc>
              <a:buNone/>
            </a:pPr>
            <a:r>
              <a:rPr lang="ca-ES" sz="2400" b="1" dirty="0" smtClean="0"/>
              <a:t>២</a:t>
            </a:r>
            <a:r>
              <a:rPr lang="en-US" sz="2400" b="1" dirty="0" smtClean="0"/>
              <a:t>.៧ </a:t>
            </a:r>
            <a:r>
              <a:rPr lang="ca-ES" sz="2400" b="1" dirty="0" smtClean="0"/>
              <a:t>ការប្រមូលផល</a:t>
            </a:r>
            <a:endParaRPr lang="en-US" sz="2400" dirty="0" smtClean="0"/>
          </a:p>
          <a:p>
            <a:pPr>
              <a:lnSpc>
                <a:spcPct val="220000"/>
              </a:lnSpc>
            </a:pPr>
            <a:r>
              <a:rPr lang="en-US" sz="1700" dirty="0" err="1">
                <a:latin typeface="Khmer OS Freehand" pitchFamily="2" charset="0"/>
                <a:cs typeface="Khmer OS Freehand" pitchFamily="2" charset="0"/>
              </a:rPr>
              <a:t>ក្រោយពីការដាក់ចិញ្ចឹមបាន</a:t>
            </a:r>
            <a:r>
              <a:rPr lang="en-US" sz="1700" dirty="0">
                <a:latin typeface="Khmer OS Freehand" pitchFamily="2" charset="0"/>
                <a:cs typeface="Khmer OS Freehand" pitchFamily="2" charset="0"/>
              </a:rPr>
              <a:t> ៤៥ថ្ងៃ </a:t>
            </a:r>
            <a:r>
              <a:rPr lang="en-US" sz="1700" dirty="0" err="1">
                <a:latin typeface="Khmer OS Freehand" pitchFamily="2" charset="0"/>
                <a:cs typeface="Khmer OS Freehand" pitchFamily="2" charset="0"/>
              </a:rPr>
              <a:t>យើងអាចប្រមូលផលបាន</a:t>
            </a:r>
            <a:endParaRPr lang="en-US" sz="1700" dirty="0">
              <a:latin typeface="Khmer OS Freehand" pitchFamily="2" charset="0"/>
              <a:cs typeface="Khmer OS Freehand" pitchFamily="2" charset="0"/>
            </a:endParaRPr>
          </a:p>
          <a:p>
            <a:pPr>
              <a:lnSpc>
                <a:spcPct val="220000"/>
              </a:lnSpc>
            </a:pPr>
            <a:r>
              <a:rPr lang="ca-ES" sz="1700" dirty="0">
                <a:latin typeface="Khmer OS Freehand" pitchFamily="2" charset="0"/>
                <a:cs typeface="Khmer OS Freehand" pitchFamily="2" charset="0"/>
              </a:rPr>
              <a:t>របៀបប្រមូលផល គឺគិតទៅតាមតំរូវការរបស់យើង</a:t>
            </a:r>
            <a:endParaRPr lang="en-US" sz="1700" dirty="0">
              <a:latin typeface="Khmer OS Freehand" pitchFamily="2" charset="0"/>
              <a:cs typeface="Khmer OS Freehand" pitchFamily="2" charset="0"/>
            </a:endParaRPr>
          </a:p>
          <a:p>
            <a:pPr>
              <a:lnSpc>
                <a:spcPct val="220000"/>
              </a:lnSpc>
            </a:pPr>
            <a:r>
              <a:rPr lang="ca-ES" sz="1700" dirty="0">
                <a:latin typeface="Khmer OS Freehand" pitchFamily="2" charset="0"/>
                <a:cs typeface="Khmer OS Freehand" pitchFamily="2" charset="0"/>
              </a:rPr>
              <a:t>ត្រូវយកមួយកន្លែងអោយដល់បាតទាំងជន្លេនទាំងដី</a:t>
            </a:r>
            <a:endParaRPr lang="en-US" sz="1700" dirty="0">
              <a:latin typeface="Khmer OS Freehand" pitchFamily="2" charset="0"/>
              <a:cs typeface="Khmer OS Freehand" pitchFamily="2" charset="0"/>
            </a:endParaRPr>
          </a:p>
          <a:p>
            <a:pPr>
              <a:lnSpc>
                <a:spcPct val="220000"/>
              </a:lnSpc>
            </a:pPr>
            <a:r>
              <a:rPr lang="ca-ES" sz="1700" dirty="0">
                <a:latin typeface="Khmer OS Freehand" pitchFamily="2" charset="0"/>
                <a:cs typeface="Khmer OS Freehand" pitchFamily="2" charset="0"/>
              </a:rPr>
              <a:t>ក្រោយពីការយកវាចេញ ត្រូវដាក់លាមកសត្វស្រស់បំពេញវិញភ្លៀម </a:t>
            </a:r>
            <a:endParaRPr lang="en-US" sz="1700" dirty="0">
              <a:latin typeface="Khmer OS Freehand" pitchFamily="2" charset="0"/>
              <a:cs typeface="Khmer OS Freehand" pitchFamily="2" charset="0"/>
            </a:endParaRPr>
          </a:p>
          <a:p>
            <a:pPr>
              <a:lnSpc>
                <a:spcPct val="220000"/>
              </a:lnSpc>
            </a:pPr>
            <a:r>
              <a:rPr lang="ca-ES" sz="1700" dirty="0">
                <a:latin typeface="Khmer OS Freehand" pitchFamily="2" charset="0"/>
                <a:cs typeface="Khmer OS Freehand" pitchFamily="2" charset="0"/>
              </a:rPr>
              <a:t>សម្រាប់ជាចំណី និងទាក់ទាញវាឲ្យមកនៅទីនោះវិញដែរ។</a:t>
            </a:r>
            <a:endParaRPr lang="en-US" sz="1700" dirty="0">
              <a:latin typeface="Khmer OS Freehand" pitchFamily="2" charset="0"/>
              <a:cs typeface="Khmer OS Freeha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97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5715000" cy="301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45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392158">
            <a:off x="457199" y="2197888"/>
            <a:ext cx="8229600" cy="2697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m-KH" sz="7200" dirty="0" smtClean="0"/>
              <a:t>អរគុណ 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96172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6544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AutoNum type="arabicPeriod"/>
            </a:pPr>
            <a:r>
              <a:rPr lang="ca-ES" dirty="0" smtClean="0">
                <a:latin typeface="Khmer OS Muol Pali" pitchFamily="2" charset="0"/>
                <a:cs typeface="Khmer OS Muol Pali" pitchFamily="2" charset="0"/>
              </a:rPr>
              <a:t>តំ</a:t>
            </a:r>
            <a:r>
              <a:rPr lang="ca-ES" dirty="0">
                <a:latin typeface="Khmer OS Muol Pali" pitchFamily="2" charset="0"/>
                <a:cs typeface="Khmer OS Muol Pali" pitchFamily="2" charset="0"/>
              </a:rPr>
              <a:t>រូវការសម្ភា</a:t>
            </a:r>
            <a:r>
              <a:rPr lang="ca-ES" dirty="0" smtClean="0">
                <a:latin typeface="Khmer OS Muol Pali" pitchFamily="2" charset="0"/>
                <a:cs typeface="Khmer OS Muol Pali" pitchFamily="2" charset="0"/>
              </a:rPr>
              <a:t>រៈ</a:t>
            </a:r>
          </a:p>
          <a:p>
            <a:pPr marL="514350" indent="-514350">
              <a:buAutoNum type="arabicPeriod"/>
            </a:pPr>
            <a:endParaRPr lang="en-US" dirty="0">
              <a:latin typeface="Khmer OS Muol Pali" pitchFamily="2" charset="0"/>
              <a:cs typeface="Khmer OS Muol Pali" pitchFamily="2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b="1" dirty="0" smtClean="0"/>
              <a:t>	</a:t>
            </a:r>
            <a:r>
              <a:rPr lang="en-US" b="1" dirty="0" smtClean="0">
                <a:latin typeface="Khmer OS Freehand" pitchFamily="2" charset="0"/>
                <a:cs typeface="Khmer OS Freehand" pitchFamily="2" charset="0"/>
              </a:rPr>
              <a:t>១.១ </a:t>
            </a:r>
            <a:r>
              <a:rPr lang="ca-ES" b="1" dirty="0">
                <a:latin typeface="Khmer OS Freehand" pitchFamily="2" charset="0"/>
                <a:cs typeface="Khmer OS Freehand" pitchFamily="2" charset="0"/>
              </a:rPr>
              <a:t>រោងជន្លេន</a:t>
            </a:r>
            <a:endParaRPr lang="en-US" dirty="0">
              <a:latin typeface="Khmer OS Freehand" pitchFamily="2" charset="0"/>
              <a:cs typeface="Khmer OS Freehand" pitchFamily="2" charset="0"/>
            </a:endParaRPr>
          </a:p>
          <a:p>
            <a:pPr marL="0" lvl="0" indent="0">
              <a:lnSpc>
                <a:spcPct val="170000"/>
              </a:lnSpc>
              <a:buNone/>
            </a:pPr>
            <a:r>
              <a:rPr lang="ca-ES" dirty="0" smtClean="0"/>
              <a:t>	</a:t>
            </a:r>
            <a:r>
              <a:rPr lang="ca-ES" dirty="0" smtClean="0">
                <a:latin typeface="Khmer OS" pitchFamily="2" charset="0"/>
                <a:cs typeface="Khmer OS" pitchFamily="2" charset="0"/>
              </a:rPr>
              <a:t>ឬ</a:t>
            </a:r>
            <a:r>
              <a:rPr lang="ca-ES" dirty="0">
                <a:latin typeface="Khmer OS" pitchFamily="2" charset="0"/>
                <a:cs typeface="Khmer OS" pitchFamily="2" charset="0"/>
              </a:rPr>
              <a:t>ស្សី ស្លឹក ដែកគោល និងលួសចំណង</a:t>
            </a:r>
            <a:endParaRPr lang="en-US" dirty="0">
              <a:latin typeface="Khmer OS" pitchFamily="2" charset="0"/>
              <a:cs typeface="Khmer OS" pitchFamily="2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ca-ES" dirty="0"/>
              <a:t>	</a:t>
            </a:r>
            <a:endParaRPr lang="en-US" dirty="0"/>
          </a:p>
          <a:p>
            <a:pPr marL="0" indent="0">
              <a:lnSpc>
                <a:spcPct val="170000"/>
              </a:lnSpc>
              <a:buNone/>
            </a:pPr>
            <a:r>
              <a:rPr lang="en-US" b="1" dirty="0" smtClean="0"/>
              <a:t>	</a:t>
            </a:r>
            <a:r>
              <a:rPr lang="en-US" b="1" dirty="0">
                <a:latin typeface="Khmer OS Freehand" pitchFamily="2" charset="0"/>
                <a:cs typeface="Khmer OS Freehand" pitchFamily="2" charset="0"/>
              </a:rPr>
              <a:t>១.២ </a:t>
            </a:r>
            <a:r>
              <a:rPr lang="km-KH" b="1" dirty="0">
                <a:latin typeface="Khmer OS Freehand" pitchFamily="2" charset="0"/>
                <a:cs typeface="Khmer OS Freehand" pitchFamily="2" charset="0"/>
              </a:rPr>
              <a:t>ឧ</a:t>
            </a:r>
            <a:r>
              <a:rPr lang="en-US" b="1" dirty="0" err="1">
                <a:latin typeface="Khmer OS Freehand" pitchFamily="2" charset="0"/>
                <a:cs typeface="Khmer OS Freehand" pitchFamily="2" charset="0"/>
              </a:rPr>
              <a:t>បករណ៏សំរាប់ប្រើប្រាស</a:t>
            </a:r>
            <a:r>
              <a:rPr lang="en-US" b="1" dirty="0">
                <a:latin typeface="Khmer OS Freehand" pitchFamily="2" charset="0"/>
                <a:cs typeface="Khmer OS Freehand" pitchFamily="2" charset="0"/>
              </a:rPr>
              <a:t>់</a:t>
            </a:r>
          </a:p>
          <a:p>
            <a:pPr marL="0" lvl="0" indent="0">
              <a:lnSpc>
                <a:spcPct val="170000"/>
              </a:lnSpc>
              <a:buNone/>
            </a:pPr>
            <a:r>
              <a:rPr lang="ca-ES" dirty="0" smtClean="0"/>
              <a:t>	</a:t>
            </a:r>
            <a:r>
              <a:rPr lang="ca-ES" dirty="0">
                <a:latin typeface="Khmer OS" pitchFamily="2" charset="0"/>
                <a:cs typeface="Khmer OS" pitchFamily="2" charset="0"/>
              </a:rPr>
              <a:t>កាំបិត ចបកាប់ ពូថៅ បង្គី ប៉ោត</a:t>
            </a:r>
            <a:r>
              <a:rPr lang="en-US" dirty="0">
                <a:latin typeface="Khmer OS" pitchFamily="2" charset="0"/>
                <a:cs typeface="Khmer OS" pitchFamily="2" charset="0"/>
              </a:rPr>
              <a:t>.....</a:t>
            </a:r>
          </a:p>
          <a:p>
            <a:pPr marL="0" indent="0">
              <a:lnSpc>
                <a:spcPct val="170000"/>
              </a:lnSpc>
              <a:buNone/>
            </a:pPr>
            <a:endParaRPr lang="en-US" dirty="0"/>
          </a:p>
          <a:p>
            <a:pPr marL="0" indent="0">
              <a:lnSpc>
                <a:spcPct val="170000"/>
              </a:lnSpc>
              <a:buNone/>
            </a:pPr>
            <a:r>
              <a:rPr lang="en-US" b="1" dirty="0" smtClean="0"/>
              <a:t>	</a:t>
            </a:r>
            <a:r>
              <a:rPr lang="en-US" b="1" dirty="0">
                <a:latin typeface="Khmer OS Freehand" pitchFamily="2" charset="0"/>
                <a:cs typeface="Khmer OS Freehand" pitchFamily="2" charset="0"/>
              </a:rPr>
              <a:t>១.៣ </a:t>
            </a:r>
            <a:r>
              <a:rPr lang="en-US" b="1" dirty="0" err="1">
                <a:latin typeface="Khmer OS Freehand" pitchFamily="2" charset="0"/>
                <a:cs typeface="Khmer OS Freehand" pitchFamily="2" charset="0"/>
              </a:rPr>
              <a:t>វត្ថុធាតុដើម</a:t>
            </a:r>
            <a:endParaRPr lang="en-US" b="1" dirty="0">
              <a:latin typeface="Khmer OS Freehand" pitchFamily="2" charset="0"/>
              <a:cs typeface="Khmer OS Freehand" pitchFamily="2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dirty="0"/>
              <a:t>	</a:t>
            </a:r>
            <a:r>
              <a:rPr lang="ca-ES" dirty="0">
                <a:latin typeface="Khmer OS" pitchFamily="2" charset="0"/>
                <a:cs typeface="Khmer OS" pitchFamily="2" charset="0"/>
              </a:rPr>
              <a:t>ជន្លេន លាមកសត្វ (គោ ក្របី មាន់ ទា...) ស្លឹកឈើងាប់</a:t>
            </a:r>
          </a:p>
          <a:p>
            <a:pPr marL="0" indent="0">
              <a:lnSpc>
                <a:spcPct val="170000"/>
              </a:lnSpc>
              <a:buNone/>
            </a:pPr>
            <a:endParaRPr lang="en-US" dirty="0"/>
          </a:p>
          <a:p>
            <a:pPr marL="0" indent="0">
              <a:lnSpc>
                <a:spcPct val="170000"/>
              </a:lnSpc>
              <a:buNone/>
            </a:pPr>
            <a:r>
              <a:rPr lang="ca-ES" b="1" dirty="0" smtClean="0"/>
              <a:t>	</a:t>
            </a:r>
            <a:r>
              <a:rPr lang="ca-ES" b="1" dirty="0">
                <a:latin typeface="Khmer OS Freehand" pitchFamily="2" charset="0"/>
                <a:cs typeface="Khmer OS Freehand" pitchFamily="2" charset="0"/>
              </a:rPr>
              <a:t>១.៤ </a:t>
            </a:r>
            <a:r>
              <a:rPr lang="en-US" b="1" dirty="0" err="1">
                <a:latin typeface="Khmer OS Freehand" pitchFamily="2" charset="0"/>
                <a:cs typeface="Khmer OS Freehand" pitchFamily="2" charset="0"/>
              </a:rPr>
              <a:t>រណ្តៅចិញ្ចឹមជន្លេន</a:t>
            </a:r>
            <a:endParaRPr lang="en-US" b="1" dirty="0">
              <a:latin typeface="Khmer OS Freehand" pitchFamily="2" charset="0"/>
              <a:cs typeface="Khmer OS Freehand" pitchFamily="2" charset="0"/>
            </a:endParaRPr>
          </a:p>
          <a:p>
            <a:pPr marL="0" lvl="0" indent="0">
              <a:lnSpc>
                <a:spcPct val="170000"/>
              </a:lnSpc>
              <a:buNone/>
            </a:pPr>
            <a:r>
              <a:rPr lang="ca-ES" dirty="0" smtClean="0"/>
              <a:t>	</a:t>
            </a:r>
            <a:r>
              <a:rPr lang="ca-ES" sz="3100" dirty="0">
                <a:latin typeface="Khmer OS" pitchFamily="2" charset="0"/>
                <a:cs typeface="Khmer OS" pitchFamily="2" charset="0"/>
              </a:rPr>
              <a:t>ជីករណ្តៅតាមបំណងប្រាថ្នា ថង់ប្លាស្ទិច និងដីជំរក</a:t>
            </a:r>
            <a:r>
              <a:rPr lang="en-US" sz="3100" dirty="0">
                <a:latin typeface="Khmer OS" pitchFamily="2" charset="0"/>
                <a:cs typeface="Khmer OS" pitchFamily="2" charset="0"/>
              </a:rPr>
              <a:t>.....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5486400" cy="117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13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2700" b="1" dirty="0">
                <a:latin typeface="Khmer OS Freehand" pitchFamily="2" charset="0"/>
                <a:ea typeface="+mn-ea"/>
                <a:cs typeface="Khmer OS Freehand" pitchFamily="2" charset="0"/>
              </a:rPr>
              <a:t>២. </a:t>
            </a:r>
            <a:r>
              <a:rPr lang="ca-ES" sz="2700" b="1" dirty="0">
                <a:latin typeface="Khmer OS Freehand" pitchFamily="2" charset="0"/>
                <a:ea typeface="+mn-ea"/>
                <a:cs typeface="Khmer OS Freehand" pitchFamily="2" charset="0"/>
              </a:rPr>
              <a:t>វិធីសាស្រ្តចិញ្ចឹម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371600"/>
            <a:ext cx="5791200" cy="5181600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200000"/>
              </a:lnSpc>
            </a:pPr>
            <a:r>
              <a:rPr lang="ca-ES" dirty="0" smtClean="0">
                <a:latin typeface="Khmer OS Freehand" pitchFamily="2" charset="0"/>
                <a:cs typeface="Khmer OS Freehand" pitchFamily="2" charset="0"/>
              </a:rPr>
              <a:t>ការ</a:t>
            </a:r>
            <a:r>
              <a:rPr lang="ca-ES" dirty="0">
                <a:latin typeface="Khmer OS Freehand" pitchFamily="2" charset="0"/>
                <a:cs typeface="Khmer OS Freehand" pitchFamily="2" charset="0"/>
              </a:rPr>
              <a:t>ជ្រើសរើសទីកន្លែង</a:t>
            </a:r>
            <a:endParaRPr lang="en-US" dirty="0">
              <a:latin typeface="Khmer OS Freehand" pitchFamily="2" charset="0"/>
              <a:cs typeface="Khmer OS Freehand" pitchFamily="2" charset="0"/>
            </a:endParaRPr>
          </a:p>
          <a:p>
            <a:pPr lvl="0">
              <a:lnSpc>
                <a:spcPct val="200000"/>
              </a:lnSpc>
            </a:pPr>
            <a:r>
              <a:rPr lang="ca-ES" dirty="0">
                <a:latin typeface="Khmer OS Freehand" pitchFamily="2" charset="0"/>
                <a:cs typeface="Khmer OS Freehand" pitchFamily="2" charset="0"/>
              </a:rPr>
              <a:t>ការៀបចំរណ្តៅ</a:t>
            </a:r>
            <a:endParaRPr lang="en-US" dirty="0">
              <a:latin typeface="Khmer OS Freehand" pitchFamily="2" charset="0"/>
              <a:cs typeface="Khmer OS Freehand" pitchFamily="2" charset="0"/>
            </a:endParaRPr>
          </a:p>
          <a:p>
            <a:pPr lvl="0">
              <a:lnSpc>
                <a:spcPct val="200000"/>
              </a:lnSpc>
            </a:pPr>
            <a:r>
              <a:rPr lang="ca-ES" dirty="0">
                <a:latin typeface="Khmer OS Freehand" pitchFamily="2" charset="0"/>
                <a:cs typeface="Khmer OS Freehand" pitchFamily="2" charset="0"/>
              </a:rPr>
              <a:t>ការធ្វើរោង</a:t>
            </a:r>
            <a:endParaRPr lang="en-US" dirty="0">
              <a:latin typeface="Khmer OS Freehand" pitchFamily="2" charset="0"/>
              <a:cs typeface="Khmer OS Freehand" pitchFamily="2" charset="0"/>
            </a:endParaRPr>
          </a:p>
          <a:p>
            <a:pPr lvl="0">
              <a:lnSpc>
                <a:spcPct val="200000"/>
              </a:lnSpc>
            </a:pPr>
            <a:r>
              <a:rPr lang="ca-ES" dirty="0">
                <a:latin typeface="Khmer OS Freehand" pitchFamily="2" charset="0"/>
                <a:cs typeface="Khmer OS Freehand" pitchFamily="2" charset="0"/>
              </a:rPr>
              <a:t>ការថែទាំ</a:t>
            </a:r>
            <a:endParaRPr lang="en-US" dirty="0">
              <a:latin typeface="Khmer OS Freehand" pitchFamily="2" charset="0"/>
              <a:cs typeface="Khmer OS Freehand" pitchFamily="2" charset="0"/>
            </a:endParaRPr>
          </a:p>
          <a:p>
            <a:pPr lvl="0">
              <a:lnSpc>
                <a:spcPct val="200000"/>
              </a:lnSpc>
            </a:pPr>
            <a:r>
              <a:rPr lang="ca-ES" dirty="0">
                <a:latin typeface="Khmer OS Freehand" pitchFamily="2" charset="0"/>
                <a:cs typeface="Khmer OS Freehand" pitchFamily="2" charset="0"/>
              </a:rPr>
              <a:t>ការលូតលាស់</a:t>
            </a:r>
            <a:endParaRPr lang="en-US" dirty="0">
              <a:latin typeface="Khmer OS Freehand" pitchFamily="2" charset="0"/>
              <a:cs typeface="Khmer OS Freehand" pitchFamily="2" charset="0"/>
            </a:endParaRPr>
          </a:p>
          <a:p>
            <a:pPr lvl="0">
              <a:lnSpc>
                <a:spcPct val="200000"/>
              </a:lnSpc>
            </a:pPr>
            <a:r>
              <a:rPr lang="ca-ES" dirty="0">
                <a:latin typeface="Khmer OS Freehand" pitchFamily="2" charset="0"/>
                <a:cs typeface="Khmer OS Freehand" pitchFamily="2" charset="0"/>
              </a:rPr>
              <a:t>ការប្រមូលផល</a:t>
            </a:r>
            <a:endParaRPr lang="en-US" dirty="0">
              <a:latin typeface="Khmer OS Freehand" pitchFamily="2" charset="0"/>
              <a:cs typeface="Khmer OS Freehand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25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ca-ES" dirty="0">
                <a:latin typeface="Khmer OS Freehand" pitchFamily="2" charset="0"/>
                <a:ea typeface="+mn-ea"/>
                <a:cs typeface="Khmer OS Freehand" pitchFamily="2" charset="0"/>
              </a:rPr>
              <a:t>២.១ ការជ្រើសរើទីកន្លែង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en-US" sz="2700" dirty="0" err="1">
                <a:latin typeface="Khmer OS Freehand" pitchFamily="2" charset="0"/>
                <a:cs typeface="Khmer OS Freehand" pitchFamily="2" charset="0"/>
              </a:rPr>
              <a:t>ទីទួលមិនលិចទឹក</a:t>
            </a:r>
            <a:endParaRPr lang="en-US" sz="2700" dirty="0">
              <a:latin typeface="Khmer OS Freehand" pitchFamily="2" charset="0"/>
              <a:cs typeface="Khmer OS Freehand" pitchFamily="2" charset="0"/>
            </a:endParaRPr>
          </a:p>
          <a:p>
            <a:pPr>
              <a:lnSpc>
                <a:spcPct val="250000"/>
              </a:lnSpc>
            </a:pPr>
            <a:r>
              <a:rPr lang="en-US" sz="2700" dirty="0" err="1">
                <a:latin typeface="Khmer OS Freehand" pitchFamily="2" charset="0"/>
                <a:cs typeface="Khmer OS Freehand" pitchFamily="2" charset="0"/>
              </a:rPr>
              <a:t>ឆ្ងាយពីដើមឈើធំ</a:t>
            </a:r>
            <a:r>
              <a:rPr lang="en-US" sz="2700" dirty="0">
                <a:latin typeface="Khmer OS Freehand" pitchFamily="2" charset="0"/>
                <a:cs typeface="Khmer OS Freehand" pitchFamily="2" charset="0"/>
              </a:rPr>
              <a:t>ៗ</a:t>
            </a:r>
          </a:p>
          <a:p>
            <a:pPr>
              <a:lnSpc>
                <a:spcPct val="250000"/>
              </a:lnSpc>
            </a:pPr>
            <a:r>
              <a:rPr lang="en-US" sz="2700" dirty="0" err="1">
                <a:latin typeface="Khmer OS Freehand" pitchFamily="2" charset="0"/>
                <a:cs typeface="Khmer OS Freehand" pitchFamily="2" charset="0"/>
              </a:rPr>
              <a:t>ធ្វើរបងការពារ</a:t>
            </a:r>
            <a:r>
              <a:rPr lang="en-US" sz="2700" dirty="0">
                <a:latin typeface="Khmer OS Freehand" pitchFamily="2" charset="0"/>
                <a:cs typeface="Khmer OS Freehand" pitchFamily="2" charset="0"/>
              </a:rPr>
              <a:t> </a:t>
            </a:r>
            <a:r>
              <a:rPr lang="en-US" sz="2700" dirty="0" err="1">
                <a:latin typeface="Khmer OS Freehand" pitchFamily="2" charset="0"/>
                <a:cs typeface="Khmer OS Freehand" pitchFamily="2" charset="0"/>
              </a:rPr>
              <a:t>កំពស</a:t>
            </a:r>
            <a:r>
              <a:rPr lang="en-US" sz="2700" dirty="0">
                <a:latin typeface="Khmer OS Freehand" pitchFamily="2" charset="0"/>
                <a:cs typeface="Khmer OS Freehand" pitchFamily="2" charset="0"/>
              </a:rPr>
              <a:t>់ ១ </a:t>
            </a:r>
            <a:r>
              <a:rPr lang="en-US" sz="2700" dirty="0" err="1">
                <a:latin typeface="Khmer OS Freehand" pitchFamily="2" charset="0"/>
                <a:cs typeface="Khmer OS Freehand" pitchFamily="2" charset="0"/>
              </a:rPr>
              <a:t>ទៅ</a:t>
            </a:r>
            <a:r>
              <a:rPr lang="en-US" sz="2700" dirty="0">
                <a:latin typeface="Khmer OS Freehand" pitchFamily="2" charset="0"/>
                <a:cs typeface="Khmer OS Freehand" pitchFamily="2" charset="0"/>
              </a:rPr>
              <a:t> </a:t>
            </a:r>
            <a:r>
              <a:rPr lang="ca-ES" sz="2700" dirty="0">
                <a:latin typeface="Khmer OS Freehand" pitchFamily="2" charset="0"/>
                <a:cs typeface="Khmer OS Freehand" pitchFamily="2" charset="0"/>
              </a:rPr>
              <a:t>១</a:t>
            </a:r>
            <a:r>
              <a:rPr lang="en-US" sz="2700" dirty="0">
                <a:latin typeface="Khmer OS Freehand" pitchFamily="2" charset="0"/>
                <a:cs typeface="Khmer OS Freehand" pitchFamily="2" charset="0"/>
              </a:rPr>
              <a:t>.</a:t>
            </a:r>
            <a:r>
              <a:rPr lang="ca-ES" sz="2700" dirty="0">
                <a:latin typeface="Khmer OS Freehand" pitchFamily="2" charset="0"/>
                <a:cs typeface="Khmer OS Freehand" pitchFamily="2" charset="0"/>
              </a:rPr>
              <a:t>៥ម៉ែត្រ</a:t>
            </a:r>
            <a:endParaRPr lang="en-US" sz="2700" dirty="0">
              <a:latin typeface="Khmer OS Freehand" pitchFamily="2" charset="0"/>
              <a:cs typeface="Khmer OS Freehand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27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pPr algn="l"/>
            <a:r>
              <a:rPr lang="ca-ES" sz="3000" b="1" dirty="0">
                <a:latin typeface="Khmer OS Freehand" pitchFamily="2" charset="0"/>
                <a:ea typeface="+mn-ea"/>
                <a:cs typeface="Khmer OS Freehand" pitchFamily="2" charset="0"/>
              </a:rPr>
              <a:t>២</a:t>
            </a:r>
            <a:r>
              <a:rPr lang="en-US" sz="3000" b="1" dirty="0">
                <a:latin typeface="Khmer OS Freehand" pitchFamily="2" charset="0"/>
                <a:ea typeface="+mn-ea"/>
                <a:cs typeface="Khmer OS Freehand" pitchFamily="2" charset="0"/>
              </a:rPr>
              <a:t>.២ </a:t>
            </a:r>
            <a:r>
              <a:rPr lang="ca-ES" sz="3000" b="1" dirty="0">
                <a:latin typeface="Khmer OS Freehand" pitchFamily="2" charset="0"/>
                <a:ea typeface="+mn-ea"/>
                <a:cs typeface="Khmer OS Freehand" pitchFamily="2" charset="0"/>
              </a:rPr>
              <a:t>ការៀបចំរណ្តៅ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4114800" cy="4114800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sz="1600" dirty="0" err="1" smtClean="0">
                <a:latin typeface="Khmer OS Freehand" pitchFamily="2" charset="0"/>
                <a:cs typeface="Khmer OS Freehand" pitchFamily="2" charset="0"/>
              </a:rPr>
              <a:t>ទំហំ</a:t>
            </a:r>
            <a:r>
              <a:rPr lang="en-US" sz="1600" dirty="0" smtClean="0">
                <a:latin typeface="Khmer OS Freehand" pitchFamily="2" charset="0"/>
                <a:cs typeface="Khmer OS Freehand" pitchFamily="2" charset="0"/>
              </a:rPr>
              <a:t> </a:t>
            </a:r>
            <a:r>
              <a:rPr lang="en-US" sz="1600" dirty="0" err="1">
                <a:latin typeface="Khmer OS Freehand" pitchFamily="2" charset="0"/>
                <a:cs typeface="Khmer OS Freehand" pitchFamily="2" charset="0"/>
              </a:rPr>
              <a:t>ទទឹង</a:t>
            </a:r>
            <a:r>
              <a:rPr lang="en-US" sz="1600" dirty="0">
                <a:latin typeface="Khmer OS Freehand" pitchFamily="2" charset="0"/>
                <a:cs typeface="Khmer OS Freehand" pitchFamily="2" charset="0"/>
              </a:rPr>
              <a:t> ១.</a:t>
            </a:r>
            <a:r>
              <a:rPr lang="ca-ES" sz="1600" dirty="0">
                <a:latin typeface="Khmer OS Freehand" pitchFamily="2" charset="0"/>
                <a:cs typeface="Khmer OS Freehand" pitchFamily="2" charset="0"/>
              </a:rPr>
              <a:t>៥ម៉ែត្រ</a:t>
            </a:r>
            <a:endParaRPr lang="en-US" sz="1600" dirty="0">
              <a:latin typeface="Khmer OS Freehand" pitchFamily="2" charset="0"/>
              <a:cs typeface="Khmer OS Freehand" pitchFamily="2" charset="0"/>
            </a:endParaRPr>
          </a:p>
          <a:p>
            <a:pPr>
              <a:lnSpc>
                <a:spcPct val="250000"/>
              </a:lnSpc>
            </a:pPr>
            <a:r>
              <a:rPr lang="en-US" sz="1600" dirty="0" err="1" smtClean="0">
                <a:latin typeface="Khmer OS Freehand" pitchFamily="2" charset="0"/>
                <a:cs typeface="Khmer OS Freehand" pitchFamily="2" charset="0"/>
              </a:rPr>
              <a:t>បណ្តោយ</a:t>
            </a:r>
            <a:r>
              <a:rPr lang="en-US" sz="1600" dirty="0" smtClean="0">
                <a:latin typeface="Khmer OS Freehand" pitchFamily="2" charset="0"/>
                <a:cs typeface="Khmer OS Freehand" pitchFamily="2" charset="0"/>
              </a:rPr>
              <a:t> </a:t>
            </a:r>
            <a:r>
              <a:rPr lang="en-US" sz="1600" dirty="0">
                <a:latin typeface="Khmer OS Freehand" pitchFamily="2" charset="0"/>
                <a:cs typeface="Khmer OS Freehand" pitchFamily="2" charset="0"/>
              </a:rPr>
              <a:t>២ </a:t>
            </a:r>
            <a:r>
              <a:rPr lang="en-US" sz="1600" dirty="0" err="1">
                <a:latin typeface="Khmer OS Freehand" pitchFamily="2" charset="0"/>
                <a:cs typeface="Khmer OS Freehand" pitchFamily="2" charset="0"/>
              </a:rPr>
              <a:t>ទៅ</a:t>
            </a:r>
            <a:r>
              <a:rPr lang="en-US" sz="1600" dirty="0">
                <a:latin typeface="Khmer OS Freehand" pitchFamily="2" charset="0"/>
                <a:cs typeface="Khmer OS Freehand" pitchFamily="2" charset="0"/>
              </a:rPr>
              <a:t> </a:t>
            </a:r>
            <a:r>
              <a:rPr lang="ca-ES" sz="1600" dirty="0">
                <a:latin typeface="Khmer OS Freehand" pitchFamily="2" charset="0"/>
                <a:cs typeface="Khmer OS Freehand" pitchFamily="2" charset="0"/>
              </a:rPr>
              <a:t>៣ម៉ែត្រ</a:t>
            </a:r>
            <a:endParaRPr lang="en-US" sz="1600" dirty="0">
              <a:latin typeface="Khmer OS Freehand" pitchFamily="2" charset="0"/>
              <a:cs typeface="Khmer OS Freehand" pitchFamily="2" charset="0"/>
            </a:endParaRPr>
          </a:p>
          <a:p>
            <a:pPr>
              <a:lnSpc>
                <a:spcPct val="250000"/>
              </a:lnSpc>
            </a:pPr>
            <a:r>
              <a:rPr lang="en-US" sz="1600" dirty="0" err="1" smtClean="0">
                <a:latin typeface="Khmer OS Freehand" pitchFamily="2" charset="0"/>
                <a:cs typeface="Khmer OS Freehand" pitchFamily="2" charset="0"/>
              </a:rPr>
              <a:t>ជំ</a:t>
            </a:r>
            <a:r>
              <a:rPr lang="en-US" sz="1600" dirty="0" err="1">
                <a:latin typeface="Khmer OS Freehand" pitchFamily="2" charset="0"/>
                <a:cs typeface="Khmer OS Freehand" pitchFamily="2" charset="0"/>
              </a:rPr>
              <a:t>រៅ</a:t>
            </a:r>
            <a:r>
              <a:rPr lang="en-US" sz="1600" dirty="0">
                <a:latin typeface="Khmer OS Freehand" pitchFamily="2" charset="0"/>
                <a:cs typeface="Khmer OS Freehand" pitchFamily="2" charset="0"/>
              </a:rPr>
              <a:t> </a:t>
            </a:r>
            <a:r>
              <a:rPr lang="km-KH" sz="1600" dirty="0" smtClean="0">
                <a:latin typeface="Khmer OS Freehand" pitchFamily="2" charset="0"/>
                <a:cs typeface="Khmer OS Freehand" pitchFamily="2" charset="0"/>
              </a:rPr>
              <a:t>០.៣ ទៅ </a:t>
            </a:r>
            <a:r>
              <a:rPr lang="en-US" sz="1600" dirty="0" smtClean="0">
                <a:latin typeface="Khmer OS Freehand" pitchFamily="2" charset="0"/>
                <a:cs typeface="Khmer OS Freehand" pitchFamily="2" charset="0"/>
              </a:rPr>
              <a:t>១.</a:t>
            </a:r>
            <a:r>
              <a:rPr lang="ca-ES" sz="1600" dirty="0">
                <a:latin typeface="Khmer OS Freehand" pitchFamily="2" charset="0"/>
                <a:cs typeface="Khmer OS Freehand" pitchFamily="2" charset="0"/>
              </a:rPr>
              <a:t>៥តឹក</a:t>
            </a:r>
            <a:endParaRPr lang="en-US" sz="1600" dirty="0">
              <a:latin typeface="Khmer OS Freehand" pitchFamily="2" charset="0"/>
              <a:cs typeface="Khmer OS Freehand" pitchFamily="2" charset="0"/>
            </a:endParaRPr>
          </a:p>
          <a:p>
            <a:pPr>
              <a:lnSpc>
                <a:spcPct val="250000"/>
              </a:lnSpc>
            </a:pPr>
            <a:r>
              <a:rPr lang="en-US" sz="1600" dirty="0" smtClean="0">
                <a:latin typeface="Khmer OS Freehand" pitchFamily="2" charset="0"/>
                <a:cs typeface="Khmer OS Freehand" pitchFamily="2" charset="0"/>
              </a:rPr>
              <a:t>ធ្វើ</a:t>
            </a:r>
            <a:r>
              <a:rPr lang="en-US" sz="1600" dirty="0">
                <a:latin typeface="Khmer OS Freehand" pitchFamily="2" charset="0"/>
                <a:cs typeface="Khmer OS Freehand" pitchFamily="2" charset="0"/>
              </a:rPr>
              <a:t>ទំនប់ជំវិញរណ្តៅកំពស់២តឹក</a:t>
            </a:r>
          </a:p>
          <a:p>
            <a:pPr>
              <a:lnSpc>
                <a:spcPct val="250000"/>
              </a:lnSpc>
            </a:pPr>
            <a:r>
              <a:rPr lang="en-US" sz="1600" dirty="0" err="1" smtClean="0">
                <a:latin typeface="Khmer OS Freehand" pitchFamily="2" charset="0"/>
                <a:cs typeface="Khmer OS Freehand" pitchFamily="2" charset="0"/>
              </a:rPr>
              <a:t>កំ</a:t>
            </a:r>
            <a:r>
              <a:rPr lang="en-US" sz="1600" dirty="0" err="1">
                <a:latin typeface="Khmer OS Freehand" pitchFamily="2" charset="0"/>
                <a:cs typeface="Khmer OS Freehand" pitchFamily="2" charset="0"/>
              </a:rPr>
              <a:t>រាស់ទំនប</a:t>
            </a:r>
            <a:r>
              <a:rPr lang="en-US" sz="1600" dirty="0">
                <a:latin typeface="Khmer OS Freehand" pitchFamily="2" charset="0"/>
                <a:cs typeface="Khmer OS Freehand" pitchFamily="2" charset="0"/>
              </a:rPr>
              <a:t>់ ៣ </a:t>
            </a:r>
            <a:r>
              <a:rPr lang="en-US" sz="1600" dirty="0" err="1">
                <a:latin typeface="Khmer OS Freehand" pitchFamily="2" charset="0"/>
                <a:cs typeface="Khmer OS Freehand" pitchFamily="2" charset="0"/>
              </a:rPr>
              <a:t>ទៅ</a:t>
            </a:r>
            <a:r>
              <a:rPr lang="en-US" sz="1600" dirty="0">
                <a:latin typeface="Khmer OS Freehand" pitchFamily="2" charset="0"/>
                <a:cs typeface="Khmer OS Freehand" pitchFamily="2" charset="0"/>
              </a:rPr>
              <a:t> </a:t>
            </a:r>
            <a:r>
              <a:rPr lang="ca-ES" sz="1600" dirty="0">
                <a:latin typeface="Khmer OS Freehand" pitchFamily="2" charset="0"/>
                <a:cs typeface="Khmer OS Freehand" pitchFamily="2" charset="0"/>
              </a:rPr>
              <a:t>៤តឹក</a:t>
            </a:r>
            <a:endParaRPr lang="en-US" sz="1600" dirty="0">
              <a:latin typeface="Khmer OS Freehand" pitchFamily="2" charset="0"/>
              <a:cs typeface="Khmer OS Freehand" pitchFamily="2" charset="0"/>
            </a:endParaRPr>
          </a:p>
          <a:p>
            <a:endParaRPr lang="en-US" sz="1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142" y="1676400"/>
            <a:ext cx="39514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37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a-ES" b="1" dirty="0" smtClean="0"/>
              <a:t>២</a:t>
            </a:r>
            <a:r>
              <a:rPr lang="en-US" b="1" dirty="0" smtClean="0"/>
              <a:t>.៣ </a:t>
            </a:r>
            <a:r>
              <a:rPr lang="ca-ES" b="1" dirty="0" smtClean="0"/>
              <a:t>ការធ្វើរោង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8787"/>
            <a:ext cx="4114800" cy="43434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en-US" sz="2700" dirty="0" err="1">
                <a:latin typeface="Khmer OS Freehand" pitchFamily="2" charset="0"/>
                <a:cs typeface="Khmer OS Freehand" pitchFamily="2" charset="0"/>
              </a:rPr>
              <a:t>គល់ឬស្សីសំរាប់ធ្វើសសរ</a:t>
            </a:r>
            <a:r>
              <a:rPr lang="en-US" sz="2700" dirty="0">
                <a:latin typeface="Khmer OS Freehand" pitchFamily="2" charset="0"/>
                <a:cs typeface="Khmer OS Freehand" pitchFamily="2" charset="0"/>
              </a:rPr>
              <a:t> </a:t>
            </a:r>
            <a:r>
              <a:rPr lang="en-US" sz="2700" dirty="0" err="1">
                <a:latin typeface="Khmer OS Freehand" pitchFamily="2" charset="0"/>
                <a:cs typeface="Khmer OS Freehand" pitchFamily="2" charset="0"/>
              </a:rPr>
              <a:t>ប្រវែង</a:t>
            </a:r>
            <a:r>
              <a:rPr lang="en-US" sz="2700" dirty="0">
                <a:latin typeface="Khmer OS Freehand" pitchFamily="2" charset="0"/>
                <a:cs typeface="Khmer OS Freehand" pitchFamily="2" charset="0"/>
              </a:rPr>
              <a:t> ១.</a:t>
            </a:r>
            <a:r>
              <a:rPr lang="ca-ES" sz="2700" dirty="0">
                <a:latin typeface="Khmer OS Freehand" pitchFamily="2" charset="0"/>
                <a:cs typeface="Khmer OS Freehand" pitchFamily="2" charset="0"/>
              </a:rPr>
              <a:t>៥ម៉ែត្រ</a:t>
            </a:r>
            <a:endParaRPr lang="en-US" sz="2700" dirty="0">
              <a:latin typeface="Khmer OS Freehand" pitchFamily="2" charset="0"/>
              <a:cs typeface="Khmer OS Freehand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2700" dirty="0" err="1">
                <a:latin typeface="Khmer OS Freehand" pitchFamily="2" charset="0"/>
                <a:cs typeface="Khmer OS Freehand" pitchFamily="2" charset="0"/>
              </a:rPr>
              <a:t>គល់ឬស្សីសំរាប់ធ្វើសសរក្រឡោង</a:t>
            </a:r>
            <a:r>
              <a:rPr lang="en-US" sz="2700" dirty="0">
                <a:latin typeface="Khmer OS Freehand" pitchFamily="2" charset="0"/>
                <a:cs typeface="Khmer OS Freehand" pitchFamily="2" charset="0"/>
              </a:rPr>
              <a:t> ប្រវែង២.</a:t>
            </a:r>
            <a:r>
              <a:rPr lang="ca-ES" sz="2700" dirty="0">
                <a:latin typeface="Khmer OS Freehand" pitchFamily="2" charset="0"/>
                <a:cs typeface="Khmer OS Freehand" pitchFamily="2" charset="0"/>
              </a:rPr>
              <a:t>៥ម៉ែត្រ</a:t>
            </a:r>
            <a:endParaRPr lang="en-US" sz="2700" dirty="0">
              <a:latin typeface="Khmer OS Freehand" pitchFamily="2" charset="0"/>
              <a:cs typeface="Khmer OS Freehand" pitchFamily="2" charset="0"/>
            </a:endParaRPr>
          </a:p>
          <a:p>
            <a:pPr>
              <a:lnSpc>
                <a:spcPct val="200000"/>
              </a:lnSpc>
            </a:pPr>
            <a:r>
              <a:rPr lang="ca-ES" sz="2700" dirty="0">
                <a:latin typeface="Khmer OS Freehand" pitchFamily="2" charset="0"/>
                <a:cs typeface="Khmer OS Freehand" pitchFamily="2" charset="0"/>
              </a:rPr>
              <a:t>ដំបូលប្រក់ស្លឹកការពារទឹកភ្លៀង។</a:t>
            </a:r>
            <a:endParaRPr lang="en-US" sz="2700" dirty="0">
              <a:latin typeface="Khmer OS Freehand" pitchFamily="2" charset="0"/>
              <a:cs typeface="Khmer OS Freehand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543" y="1371600"/>
            <a:ext cx="3614737" cy="47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74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a-ES" sz="3100" b="1" dirty="0">
                <a:latin typeface="Khmer OS Freehand" pitchFamily="2" charset="0"/>
                <a:ea typeface="+mn-ea"/>
                <a:cs typeface="Khmer OS Freehand" pitchFamily="2" charset="0"/>
              </a:rPr>
              <a:t>២</a:t>
            </a:r>
            <a:r>
              <a:rPr lang="en-US" sz="3100" b="1" dirty="0">
                <a:latin typeface="Khmer OS Freehand" pitchFamily="2" charset="0"/>
                <a:ea typeface="+mn-ea"/>
                <a:cs typeface="Khmer OS Freehand" pitchFamily="2" charset="0"/>
              </a:rPr>
              <a:t>.៤ </a:t>
            </a:r>
            <a:r>
              <a:rPr lang="ca-ES" sz="3100" b="1" dirty="0">
                <a:latin typeface="Khmer OS Freehand" pitchFamily="2" charset="0"/>
                <a:ea typeface="+mn-ea"/>
                <a:cs typeface="Khmer OS Freehand" pitchFamily="2" charset="0"/>
              </a:rPr>
              <a:t>ការដាក់ជន្លេនចិញ្ចឹម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220000"/>
              </a:lnSpc>
            </a:pPr>
            <a:r>
              <a:rPr lang="ca-ES" sz="2200" dirty="0" smtClean="0">
                <a:latin typeface="Khmer OS Freehand" pitchFamily="2" charset="0"/>
                <a:cs typeface="Khmer OS Freehand" pitchFamily="2" charset="0"/>
              </a:rPr>
              <a:t>ក្រាល</a:t>
            </a:r>
            <a:r>
              <a:rPr lang="ca-ES" sz="2200" dirty="0">
                <a:latin typeface="Khmer OS Freehand" pitchFamily="2" charset="0"/>
                <a:cs typeface="Khmer OS Freehand" pitchFamily="2" charset="0"/>
              </a:rPr>
              <a:t>ថង់ប្លាស្ទិកនៅបាតរណ្តៅ</a:t>
            </a:r>
            <a:endParaRPr lang="en-US" sz="2200" dirty="0">
              <a:latin typeface="Khmer OS Freehand" pitchFamily="2" charset="0"/>
              <a:cs typeface="Khmer OS Freehand" pitchFamily="2" charset="0"/>
            </a:endParaRPr>
          </a:p>
          <a:p>
            <a:pPr>
              <a:lnSpc>
                <a:spcPct val="220000"/>
              </a:lnSpc>
            </a:pPr>
            <a:r>
              <a:rPr lang="en-US" sz="2200" dirty="0" err="1" smtClean="0">
                <a:latin typeface="Khmer OS Freehand" pitchFamily="2" charset="0"/>
                <a:cs typeface="Khmer OS Freehand" pitchFamily="2" charset="0"/>
              </a:rPr>
              <a:t>ចាក់</a:t>
            </a:r>
            <a:r>
              <a:rPr lang="en-US" sz="2200" dirty="0" err="1">
                <a:latin typeface="Khmer OS Freehand" pitchFamily="2" charset="0"/>
                <a:cs typeface="Khmer OS Freehand" pitchFamily="2" charset="0"/>
              </a:rPr>
              <a:t>ទំលុះ</a:t>
            </a:r>
            <a:r>
              <a:rPr lang="ca-ES" sz="2200" dirty="0">
                <a:latin typeface="Khmer OS Freehand" pitchFamily="2" charset="0"/>
                <a:cs typeface="Khmer OS Freehand" pitchFamily="2" charset="0"/>
              </a:rPr>
              <a:t>ថង់ប្លាស្ទិកនៅបាតរណ្តៅរន្ធតូចៗឲ្យបានច្រើនកន្លែង</a:t>
            </a:r>
            <a:endParaRPr lang="en-US" sz="2200" dirty="0">
              <a:latin typeface="Khmer OS Freehand" pitchFamily="2" charset="0"/>
              <a:cs typeface="Khmer OS Freehand" pitchFamily="2" charset="0"/>
            </a:endParaRPr>
          </a:p>
          <a:p>
            <a:pPr>
              <a:lnSpc>
                <a:spcPct val="220000"/>
              </a:lnSpc>
            </a:pPr>
            <a:r>
              <a:rPr lang="ca-ES" sz="2200" dirty="0" smtClean="0">
                <a:latin typeface="Khmer OS Freehand" pitchFamily="2" charset="0"/>
                <a:cs typeface="Khmer OS Freehand" pitchFamily="2" charset="0"/>
              </a:rPr>
              <a:t>ដាក់</a:t>
            </a:r>
            <a:r>
              <a:rPr lang="ca-ES" sz="2200" dirty="0">
                <a:latin typeface="Khmer OS Freehand" pitchFamily="2" charset="0"/>
                <a:cs typeface="Khmer OS Freehand" pitchFamily="2" charset="0"/>
              </a:rPr>
              <a:t>ដី (ដីខ្សាច់ស្រែ) ស្រទាប់លើមកក្រាលកំរាស់មួយតឹក</a:t>
            </a:r>
            <a:endParaRPr lang="en-US" sz="2200" dirty="0">
              <a:latin typeface="Khmer OS Freehand" pitchFamily="2" charset="0"/>
              <a:cs typeface="Khmer OS Freehand" pitchFamily="2" charset="0"/>
            </a:endParaRPr>
          </a:p>
          <a:p>
            <a:pPr>
              <a:lnSpc>
                <a:spcPct val="220000"/>
              </a:lnSpc>
            </a:pPr>
            <a:r>
              <a:rPr lang="ca-ES" sz="2200" dirty="0" smtClean="0">
                <a:latin typeface="Khmer OS Freehand" pitchFamily="2" charset="0"/>
                <a:cs typeface="Khmer OS Freehand" pitchFamily="2" charset="0"/>
              </a:rPr>
              <a:t>យក</a:t>
            </a:r>
            <a:r>
              <a:rPr lang="ca-ES" sz="2200" dirty="0">
                <a:latin typeface="Khmer OS Freehand" pitchFamily="2" charset="0"/>
                <a:cs typeface="Khmer OS Freehand" pitchFamily="2" charset="0"/>
              </a:rPr>
              <a:t>លាមកគោ ឬក្របីមកដាក់អោយបាន១</a:t>
            </a:r>
            <a:r>
              <a:rPr lang="en-US" sz="2200" dirty="0">
                <a:latin typeface="Khmer OS Freehand" pitchFamily="2" charset="0"/>
                <a:cs typeface="Khmer OS Freehand" pitchFamily="2" charset="0"/>
              </a:rPr>
              <a:t> </a:t>
            </a:r>
            <a:r>
              <a:rPr lang="en-US" sz="2200" dirty="0" err="1">
                <a:latin typeface="Khmer OS Freehand" pitchFamily="2" charset="0"/>
                <a:cs typeface="Khmer OS Freehand" pitchFamily="2" charset="0"/>
              </a:rPr>
              <a:t>ទៅ</a:t>
            </a:r>
            <a:r>
              <a:rPr lang="en-US" sz="2200" dirty="0">
                <a:latin typeface="Khmer OS Freehand" pitchFamily="2" charset="0"/>
                <a:cs typeface="Khmer OS Freehand" pitchFamily="2" charset="0"/>
              </a:rPr>
              <a:t> </a:t>
            </a:r>
            <a:r>
              <a:rPr lang="ca-ES" sz="2200" dirty="0">
                <a:latin typeface="Khmer OS Freehand" pitchFamily="2" charset="0"/>
                <a:cs typeface="Khmer OS Freehand" pitchFamily="2" charset="0"/>
              </a:rPr>
              <a:t>២តឹក</a:t>
            </a:r>
            <a:endParaRPr lang="en-US" sz="2200" dirty="0">
              <a:latin typeface="Khmer OS Freehand" pitchFamily="2" charset="0"/>
              <a:cs typeface="Khmer OS Freehand" pitchFamily="2" charset="0"/>
            </a:endParaRPr>
          </a:p>
          <a:p>
            <a:pPr>
              <a:lnSpc>
                <a:spcPct val="220000"/>
              </a:lnSpc>
            </a:pPr>
            <a:r>
              <a:rPr lang="ca-ES" sz="2200" dirty="0" smtClean="0">
                <a:latin typeface="Khmer OS Freehand" pitchFamily="2" charset="0"/>
                <a:cs typeface="Khmer OS Freehand" pitchFamily="2" charset="0"/>
              </a:rPr>
              <a:t>កាយ</a:t>
            </a:r>
            <a:r>
              <a:rPr lang="ca-ES" sz="2200" dirty="0">
                <a:latin typeface="Khmer OS Freehand" pitchFamily="2" charset="0"/>
                <a:cs typeface="Khmer OS Freehand" pitchFamily="2" charset="0"/>
              </a:rPr>
              <a:t>ឲ្យមានក្រឡុកតូចៗពីមួយទៅមួយចំងាយ៣តឹកសំរាប់ដាក់ជន្លេន</a:t>
            </a:r>
            <a:endParaRPr lang="en-US" sz="2200" dirty="0">
              <a:latin typeface="Khmer OS Freehand" pitchFamily="2" charset="0"/>
              <a:cs typeface="Khmer OS Freehand" pitchFamily="2" charset="0"/>
            </a:endParaRPr>
          </a:p>
          <a:p>
            <a:pPr>
              <a:lnSpc>
                <a:spcPct val="220000"/>
              </a:lnSpc>
            </a:pPr>
            <a:r>
              <a:rPr lang="ca-ES" sz="2200" dirty="0" smtClean="0">
                <a:latin typeface="Khmer OS Freehand" pitchFamily="2" charset="0"/>
                <a:cs typeface="Khmer OS Freehand" pitchFamily="2" charset="0"/>
              </a:rPr>
              <a:t>រួច</a:t>
            </a:r>
            <a:r>
              <a:rPr lang="ca-ES" sz="2200" dirty="0">
                <a:latin typeface="Khmer OS Freehand" pitchFamily="2" charset="0"/>
                <a:cs typeface="Khmer OS Freehand" pitchFamily="2" charset="0"/>
              </a:rPr>
              <a:t>លុបក្រឡុកនោះវិញពេលដាក់ជន្លេនរួច</a:t>
            </a:r>
            <a:endParaRPr lang="en-US" sz="2200" dirty="0">
              <a:latin typeface="Khmer OS Freehand" pitchFamily="2" charset="0"/>
              <a:cs typeface="Khmer OS Freehand" pitchFamily="2" charset="0"/>
            </a:endParaRPr>
          </a:p>
          <a:p>
            <a:pPr>
              <a:lnSpc>
                <a:spcPct val="220000"/>
              </a:lnSpc>
            </a:pPr>
            <a:r>
              <a:rPr lang="ca-ES" sz="2200" dirty="0" smtClean="0">
                <a:latin typeface="Khmer OS Freehand" pitchFamily="2" charset="0"/>
                <a:cs typeface="Khmer OS Freehand" pitchFamily="2" charset="0"/>
              </a:rPr>
              <a:t>ជន្លេន</a:t>
            </a:r>
            <a:r>
              <a:rPr lang="ca-ES" sz="2200" dirty="0">
                <a:latin typeface="Khmer OS Freehand" pitchFamily="2" charset="0"/>
                <a:cs typeface="Khmer OS Freehand" pitchFamily="2" charset="0"/>
              </a:rPr>
              <a:t>១គីឡូក្រាម អាចដាក់បាន១ម៉ែត្រការ៉េ។</a:t>
            </a:r>
            <a:endParaRPr lang="en-US" sz="2200" dirty="0">
              <a:latin typeface="Khmer OS Freehand" pitchFamily="2" charset="0"/>
              <a:cs typeface="Khmer OS Freehand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55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67724"/>
            <a:ext cx="3886200" cy="3223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440" y="304800"/>
            <a:ext cx="5328708" cy="361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04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6518"/>
            <a:ext cx="5638800" cy="642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40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409</Words>
  <Application>Microsoft Office PowerPoint</Application>
  <PresentationFormat>On-screen Show (4:3)</PresentationFormat>
  <Paragraphs>58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 ២. វិធីសាស្រ្តចិញ្ចឹម </vt:lpstr>
      <vt:lpstr>២.១ ការជ្រើសរើទីកន្លែង </vt:lpstr>
      <vt:lpstr>២.២ ការៀបចំរណ្តៅ </vt:lpstr>
      <vt:lpstr>២.៣ ការធ្វើរោង </vt:lpstr>
      <vt:lpstr>២.៤ ការដាក់ជន្លេនចិញ្ចឹម </vt:lpstr>
      <vt:lpstr>PowerPoint Presentation</vt:lpstr>
      <vt:lpstr>PowerPoint Presentation</vt:lpstr>
      <vt:lpstr>PowerPoint Presentation</vt:lpstr>
      <vt:lpstr>២.៥ ការថែទាំ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TAKK</dc:creator>
  <cp:lastModifiedBy>TAKK</cp:lastModifiedBy>
  <cp:revision>37</cp:revision>
  <cp:lastPrinted>2014-05-21T08:57:36Z</cp:lastPrinted>
  <dcterms:created xsi:type="dcterms:W3CDTF">2014-05-21T08:01:00Z</dcterms:created>
  <dcterms:modified xsi:type="dcterms:W3CDTF">2014-05-22T00:47:43Z</dcterms:modified>
</cp:coreProperties>
</file>