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80" r:id="rId5"/>
    <p:sldId id="279" r:id="rId6"/>
    <p:sldId id="281" r:id="rId7"/>
    <p:sldId id="256" r:id="rId8"/>
    <p:sldId id="257" r:id="rId9"/>
    <p:sldId id="258" r:id="rId10"/>
    <p:sldId id="262" r:id="rId11"/>
    <p:sldId id="259" r:id="rId12"/>
    <p:sldId id="263" r:id="rId13"/>
    <p:sldId id="264" r:id="rId14"/>
    <p:sldId id="260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3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2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4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1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6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5DCD-566F-4A42-9005-97ACFF99470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0DCE-5308-40A8-878F-A283026ED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km-KH" sz="6600" dirty="0" smtClean="0"/>
              <a:t>អង្គការសហការអន្តរជាតិកម្ពុជា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600200"/>
          </a:xfrm>
          <a:solidFill>
            <a:srgbClr val="92D05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m-KH" sz="1200" dirty="0" smtClean="0"/>
          </a:p>
          <a:p>
            <a:pPr marL="0" indent="0" algn="ctr">
              <a:buNone/>
            </a:pPr>
            <a:r>
              <a:rPr lang="km-KH" dirty="0" smtClean="0">
                <a:latin typeface="Khmer OS Battambang" pitchFamily="2" charset="0"/>
                <a:cs typeface="Khmer OS Battambang" pitchFamily="2" charset="0"/>
              </a:rPr>
              <a:t>វគ្គបណ្តុះបណ្តាលស្តីពី </a:t>
            </a:r>
          </a:p>
          <a:p>
            <a:pPr marL="0" indent="0" algn="ctr">
              <a:buNone/>
            </a:pPr>
            <a:r>
              <a:rPr lang="km-KH" dirty="0" smtClean="0">
                <a:latin typeface="Khmer OS Battambang" pitchFamily="2" charset="0"/>
                <a:cs typeface="Khmer OS Battambang" pitchFamily="2" charset="0"/>
              </a:rPr>
              <a:t>ការធ្វើអាវីកម្មខ្នាតតូចរបស់សគមន៍កសិកម្ម</a:t>
            </a:r>
            <a:endParaRPr lang="en-US" dirty="0"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48200"/>
            <a:ext cx="8229600" cy="16002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km-KH" sz="1800" dirty="0" smtClean="0"/>
          </a:p>
          <a:p>
            <a:pPr marL="0" indent="0" algn="ctr">
              <a:buFont typeface="Arial" pitchFamily="34" charset="0"/>
              <a:buNone/>
            </a:pPr>
            <a:r>
              <a:rPr lang="km-KH" sz="2400" dirty="0" smtClean="0"/>
              <a:t>ថ្ងៃទី ១៣ ខែមិថុនា ឆ្នាំ២០១៤ </a:t>
            </a:r>
          </a:p>
          <a:p>
            <a:pPr marL="0" indent="0" algn="ctr">
              <a:buFont typeface="Arial" pitchFamily="34" charset="0"/>
              <a:buNone/>
            </a:pPr>
            <a:r>
              <a:rPr lang="km-KH" sz="2400" dirty="0" smtClean="0"/>
              <a:t>រៀបចំដោយ៖ ផ្នែកអភិវឌ្ឍន៍សហគមន៍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0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48885"/>
            <a:ext cx="6224587" cy="517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6248400" cy="8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5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km-KH" dirty="0" smtClean="0"/>
              <a:t>អតិធិជន និងទំនិញរបស់អ្នក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53" y="1600200"/>
            <a:ext cx="796569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9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039100" cy="416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2" y="1600200"/>
            <a:ext cx="7800975" cy="319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903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20100" cy="492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8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0822"/>
            <a:ext cx="7753943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4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353425" cy="387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95" y="3276600"/>
            <a:ext cx="40767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7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609600"/>
            <a:ext cx="7696199" cy="30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8" y="68038"/>
            <a:ext cx="8001000" cy="341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6962">
            <a:off x="651857" y="3614512"/>
            <a:ext cx="4267201" cy="5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6763">
            <a:off x="568617" y="3985082"/>
            <a:ext cx="5215112" cy="85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55" y="4928966"/>
            <a:ext cx="6015038" cy="85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57" y="5850150"/>
            <a:ext cx="5148262" cy="77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6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868362"/>
          </a:xfrm>
        </p:spPr>
        <p:txBody>
          <a:bodyPr>
            <a:noAutofit/>
          </a:bodyPr>
          <a:lstStyle/>
          <a:p>
            <a:r>
              <a:rPr lang="km-KH" sz="4800" dirty="0" smtClean="0"/>
              <a:t/>
            </a:r>
            <a:br>
              <a:rPr lang="km-KH" sz="4800" dirty="0" smtClean="0"/>
            </a:br>
            <a:r>
              <a:rPr lang="km-KH" sz="4800" dirty="0" smtClean="0"/>
              <a:t>គោលបំណងសិក្ខាសាលា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762000"/>
          </a:xfrm>
        </p:spPr>
        <p:txBody>
          <a:bodyPr>
            <a:normAutofit/>
          </a:bodyPr>
          <a:lstStyle/>
          <a:p>
            <a:r>
              <a:rPr lang="km-KH" sz="2000" dirty="0" smtClean="0"/>
              <a:t>ទទួលបានចំណេះដឹង និងការវិភាគទៅលើការធ្វើអាវីកម្ម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75709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2000" dirty="0" smtClean="0"/>
              <a:t>ការជ្រើសរើសអាជីវកម្ម និងរកប្រាក់ចំណូល ដើម្បីបានជោគជ័យ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724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1074" y="3733800"/>
            <a:ext cx="764177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2000" dirty="0" smtClean="0"/>
              <a:t>ការសិក្សាស្វែងយល់ពីការតំរូវការទីផ្សាររបស់សហគមន៍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4543" y="4724400"/>
            <a:ext cx="764177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2000" dirty="0" smtClean="0"/>
              <a:t>ការធ្វើសង្វាក់ផលិតកម្មអាជីវកម្ម ដើម្បីធានាការលក់ ផ្តត់ផ្គង់ ទិញ ឪ្យទាន់ពេលវេលា និងបានត្រឹមត្រូវ។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4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8" y="152400"/>
            <a:ext cx="8882746" cy="2438400"/>
          </a:xfrm>
        </p:spPr>
      </p:pic>
      <p:pic>
        <p:nvPicPr>
          <p:cNvPr id="5" name="Picture 4" descr="គោលការណ័គ្រឺនៃទីផ្សារ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4" t="45825" r="14429" b="30793"/>
          <a:stretch/>
        </p:blipFill>
        <p:spPr>
          <a:xfrm>
            <a:off x="418011" y="2819400"/>
            <a:ext cx="8534400" cy="168623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3" y="4660776"/>
            <a:ext cx="8461988" cy="15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2"/>
          <a:stretch/>
        </p:blipFill>
        <p:spPr>
          <a:xfrm>
            <a:off x="731520" y="304800"/>
            <a:ext cx="7918409" cy="248637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" r="1702" b="5895"/>
          <a:stretch/>
        </p:blipFill>
        <p:spPr>
          <a:xfrm>
            <a:off x="457200" y="2800136"/>
            <a:ext cx="7624482" cy="369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9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533400"/>
            <a:ext cx="5887272" cy="61730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52800" y="1066800"/>
            <a:ext cx="21336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 smtClean="0">
                <a:ln>
                  <a:solidFill>
                    <a:schemeClr val="tx1"/>
                  </a:solidFill>
                </a:ln>
              </a:rPr>
              <a:t>សហគមន៍កសិកម្ម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895600" y="1409700"/>
            <a:ext cx="0" cy="2400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95600" y="3810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28509" y="1405346"/>
            <a:ext cx="0" cy="2400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08387" y="1383575"/>
            <a:ext cx="4444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18909" y="14097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2775039" y="2168434"/>
            <a:ext cx="2411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/>
          <p:cNvSpPr/>
          <p:nvPr/>
        </p:nvSpPr>
        <p:spPr>
          <a:xfrm>
            <a:off x="2985403" y="1264919"/>
            <a:ext cx="278134" cy="2079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744284" y="1617617"/>
            <a:ext cx="2411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2787828" y="3467531"/>
            <a:ext cx="2411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2775040" y="2799148"/>
            <a:ext cx="2411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200400" y="3672511"/>
            <a:ext cx="304800" cy="266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5486400" y="3772331"/>
            <a:ext cx="54210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>
            <a:off x="5605054" y="3672511"/>
            <a:ext cx="304800" cy="266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>
            <a:off x="5935436" y="3360850"/>
            <a:ext cx="186146" cy="190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5935436" y="3008482"/>
            <a:ext cx="186146" cy="190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>
            <a:off x="5935436" y="2703682"/>
            <a:ext cx="186146" cy="190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 Arrow 46"/>
          <p:cNvSpPr/>
          <p:nvPr/>
        </p:nvSpPr>
        <p:spPr>
          <a:xfrm>
            <a:off x="5941968" y="2225368"/>
            <a:ext cx="186146" cy="190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>
            <a:off x="5935436" y="1727131"/>
            <a:ext cx="186146" cy="190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Arrow 48"/>
          <p:cNvSpPr/>
          <p:nvPr/>
        </p:nvSpPr>
        <p:spPr>
          <a:xfrm>
            <a:off x="5630636" y="1305740"/>
            <a:ext cx="311332" cy="2079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គោលការណ័គ្រឺនៃទីផ្សារ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6" t="19699" r="48857" b="73024"/>
          <a:stretch/>
        </p:blipFill>
        <p:spPr>
          <a:xfrm>
            <a:off x="139480" y="77288"/>
            <a:ext cx="4280120" cy="5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7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1066800"/>
          </a:xfrm>
        </p:spPr>
        <p:txBody>
          <a:bodyPr/>
          <a:lstStyle/>
          <a:p>
            <a:pPr algn="l"/>
            <a:r>
              <a:rPr lang="km-KH" dirty="0" smtClean="0"/>
              <a:t>អាជីវកម្ម និងប្រាក់ចំណេញ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086600" cy="4572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km-KH" dirty="0" smtClean="0"/>
              <a:t>ទឹសដៅធំបំផុតនៃការធ្វើអាវកម្ម ដើម្បីរកប្រាក់ចំណេញ។ ហើយប្រាក់ចំណេញកើតឡើងនៅពេលដែលសាច់ប្រាក់ចំណូលកើនឡើងក្នុងអាជីវកម្មរបស់អ្នកច្រើនជាងប្រាក់ចំណាយ (</a:t>
            </a:r>
            <a:r>
              <a:rPr lang="km-KH" b="1" dirty="0" smtClean="0">
                <a:solidFill>
                  <a:srgbClr val="FF0000"/>
                </a:solidFill>
              </a:rPr>
              <a:t>ហូរចូលប្រើនជាងហូរចេញ)</a:t>
            </a:r>
            <a:r>
              <a:rPr lang="km-KH" dirty="0" smtClean="0"/>
              <a:t>។ មានន័យថា មានភាពខុសគ្នារវាងប្រាក់ចំណូលកើនច្រើន និងប្រាក់ចំណាយតិច នោះកាន់តែចំណេញច្រើន។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m-KH" dirty="0" smtClean="0"/>
              <a:t>តើត្រូវធ្វើដូចមេ្តច ដើម្បីបង្កើនប្រាក់ចំណេញ ក្នុងអាជិវកម្មរបស់អ្នក?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m-KH" b="1" i="1" u="sng" dirty="0" smtClean="0"/>
              <a:t>អង្កេតរកចំណុចខ្លាំង និងខ្សោយ</a:t>
            </a:r>
          </a:p>
          <a:p>
            <a:pPr>
              <a:lnSpc>
                <a:spcPct val="150000"/>
              </a:lnSpc>
            </a:pPr>
            <a:r>
              <a:rPr lang="km-KH" b="1" i="1" u="sng" dirty="0" smtClean="0"/>
              <a:t>ចំណុចខ្លាំង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km-KH" dirty="0" smtClean="0"/>
              <a:t>ទីកន្លែង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/>
              <a:t> </a:t>
            </a:r>
            <a:r>
              <a:rPr lang="km-KH" dirty="0" smtClean="0"/>
              <a:t>ប្រភេទទំនិញ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ការចែកចាយ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/>
              <a:t> </a:t>
            </a:r>
            <a:r>
              <a:rPr lang="km-KH" dirty="0" smtClean="0"/>
              <a:t>ឪកាសទីផ្សារ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/>
              <a:t> </a:t>
            </a:r>
            <a:r>
              <a:rPr lang="km-KH" dirty="0" smtClean="0"/>
              <a:t>ធានធានក្នុង/ក្រៅ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​ ពេលវេលា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km-KH" sz="3600" b="1" i="1" u="sng" dirty="0">
                <a:latin typeface="+mn-lt"/>
                <a:ea typeface="+mn-ea"/>
                <a:cs typeface="+mn-cs"/>
              </a:rPr>
              <a:t>វិភាគរកចំណុចខ្លាំង និងខ្សោយ</a:t>
            </a:r>
            <a:r>
              <a:rPr lang="km-KH" b="1" i="1" u="sng" dirty="0" smtClean="0"/>
              <a:t/>
            </a:r>
            <a:br>
              <a:rPr lang="km-KH" b="1" i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m-KH" b="1" i="1" u="sng" dirty="0" smtClean="0"/>
              <a:t>ចំណុចខ្សោយ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km-KH" dirty="0" smtClean="0"/>
              <a:t>ទីកន្លែង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 ប្រភេទទំនិញ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ការចែកចាយ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 ឪកាសទីផ្សារ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 ធានធានក្នុង/ក្រៅ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km-KH" dirty="0" smtClean="0"/>
              <a:t>​ ពេលវេលា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283</Words>
  <Application>Microsoft Office PowerPoint</Application>
  <PresentationFormat>On-screen Show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អង្គការសហការអន្តរជាតិកម្ពុជា</vt:lpstr>
      <vt:lpstr> គោលបំណងសិក្ខាសាលា </vt:lpstr>
      <vt:lpstr>PowerPoint Presentation</vt:lpstr>
      <vt:lpstr>PowerPoint Presentation</vt:lpstr>
      <vt:lpstr>PowerPoint Presentation</vt:lpstr>
      <vt:lpstr>PowerPoint Presentation</vt:lpstr>
      <vt:lpstr>អាជីវកម្ម និងប្រាក់ចំណេញ</vt:lpstr>
      <vt:lpstr>តើត្រូវធ្វើដូចមេ្តច ដើម្បីបង្កើនប្រាក់ចំណេញ ក្នុងអាជិវកម្មរបស់អ្នក?</vt:lpstr>
      <vt:lpstr>វិភាគរកចំណុចខ្លាំង និងខ្សោយ </vt:lpstr>
      <vt:lpstr>PowerPoint Presentation</vt:lpstr>
      <vt:lpstr>អតិធិជន និងទំនិញរបស់អ្នក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អាជីវកម្ម និងប្រាក់ចំណេញ</dc:title>
  <dc:creator>Takk</dc:creator>
  <cp:lastModifiedBy>Takk</cp:lastModifiedBy>
  <cp:revision>59</cp:revision>
  <dcterms:created xsi:type="dcterms:W3CDTF">2014-06-06T05:39:46Z</dcterms:created>
  <dcterms:modified xsi:type="dcterms:W3CDTF">2014-06-08T15:11:30Z</dcterms:modified>
</cp:coreProperties>
</file>